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华文行楷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华文行楷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华文行楷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华文行楷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华文行楷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华文行楷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华文行楷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华文行楷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华文行楷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876428"/>
          </a:xfrm>
        </p:spPr>
        <p:txBody>
          <a:bodyPr anchor="b"/>
          <a:lstStyle>
            <a:lvl1pPr algn="ctr">
              <a:defRPr sz="4400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57628"/>
            <a:ext cx="6400800" cy="17532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750A5-9880-4318-B0C9-B0D9522B1CB0}" type="datetimeFigureOut">
              <a:rPr lang="zh-CN" altLang="en-US"/>
              <a:pPr>
                <a:defRPr/>
              </a:pPr>
              <a:t>2017/6/12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FC120-A5ED-472A-AD29-ECE28763D06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10735-8029-459E-AC39-55839302155C}" type="datetimeFigureOut">
              <a:rPr lang="zh-CN" altLang="en-US"/>
              <a:pPr>
                <a:defRPr/>
              </a:pPr>
              <a:t>2017/6/12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D7F35-4E42-4238-AD32-16664E1ABB4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86644" y="274640"/>
            <a:ext cx="1400156" cy="5851525"/>
          </a:xfrm>
        </p:spPr>
        <p:txBody>
          <a:bodyPr vert="eaVert"/>
          <a:lstStyle>
            <a:lvl1pPr>
              <a:defRPr lang="zh-CN" altLang="en-US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829444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70C94-CC81-495E-8C23-608015750B89}" type="datetimeFigureOut">
              <a:rPr lang="zh-CN" altLang="en-US"/>
              <a:pPr>
                <a:defRPr/>
              </a:pPr>
              <a:t>2017/6/12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E900E-AFD5-4E2A-B2B2-DAF5DA34FEC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3B75C-457E-48FD-BA76-76BB2814EB09}" type="datetimeFigureOut">
              <a:rPr lang="zh-CN" altLang="en-US"/>
              <a:pPr>
                <a:defRPr/>
              </a:pPr>
              <a:t>2017/6/12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FC0B4-071E-46B2-8B2C-BB5FDC567F0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3854150"/>
            <a:ext cx="7772400" cy="1860850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5800" y="2356428"/>
            <a:ext cx="7772400" cy="1501200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l">
              <a:buNone/>
              <a:defRPr sz="1800">
                <a:solidFill>
                  <a:schemeClr val="tx2"/>
                </a:solidFill>
              </a:defRPr>
            </a:lvl2pPr>
            <a:lvl3pPr marL="914400" indent="0" algn="l">
              <a:buNone/>
              <a:defRPr sz="1600">
                <a:solidFill>
                  <a:schemeClr val="tx2"/>
                </a:solidFill>
              </a:defRPr>
            </a:lvl3pPr>
            <a:lvl4pPr marL="1371600" indent="0" algn="l">
              <a:buNone/>
              <a:defRPr sz="1400">
                <a:solidFill>
                  <a:schemeClr val="tx2"/>
                </a:solidFill>
              </a:defRPr>
            </a:lvl4pPr>
            <a:lvl5pPr marL="1828800" indent="0" algn="l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9E341-E81A-4637-9381-8AEBC0E10B65}" type="datetimeFigureOut">
              <a:rPr lang="zh-CN" altLang="en-US"/>
              <a:pPr>
                <a:defRPr/>
              </a:pPr>
              <a:t>2017/6/12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05B79-0A6B-4083-AF9A-07B6FA7C571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85518-9E9B-4DCF-9F86-AE753B97E242}" type="datetimeFigureOut">
              <a:rPr lang="zh-CN" altLang="en-US"/>
              <a:pPr>
                <a:defRPr/>
              </a:pPr>
              <a:t>2017/6/12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466BF-DC74-4E3F-8AFF-B396A44B68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1B426-607A-4FAB-AFF9-055154A731C1}" type="datetimeFigureOut">
              <a:rPr lang="zh-CN" altLang="en-US"/>
              <a:pPr>
                <a:defRPr/>
              </a:pPr>
              <a:t>2017/6/12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5651A-6189-47D2-B1F0-041A6D46FBF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4E45C-B8C8-4B64-A9C6-DAF63AD3B44A}" type="datetimeFigureOut">
              <a:rPr lang="zh-CN" altLang="en-US"/>
              <a:pPr>
                <a:defRPr/>
              </a:pPr>
              <a:t>2017/6/12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BDFE0-5590-4EF0-9CFC-BE90243DB05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887F9-5AC2-44EF-BB47-F38142AEBEE5}" type="datetimeFigureOut">
              <a:rPr lang="zh-CN" altLang="en-US"/>
              <a:pPr>
                <a:defRPr/>
              </a:pPr>
              <a:t>2017/6/12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3A3A5-3C6C-4F9D-B713-B19E130570D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6258" y="381000"/>
            <a:ext cx="2667000" cy="1833554"/>
          </a:xfrm>
        </p:spPr>
        <p:txBody>
          <a:bodyPr/>
          <a:lstStyle>
            <a:lvl1pPr algn="l">
              <a:defRPr sz="3200" b="1" kern="1200" cap="all" spc="50">
                <a:ln w="1587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52800" y="380999"/>
            <a:ext cx="5410200" cy="57451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26258" y="2214554"/>
            <a:ext cx="2667000" cy="391218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772DA9-091A-48EC-ABA5-5A1FC015C402}" type="datetimeFigureOut">
              <a:rPr lang="zh-CN" altLang="en-US"/>
              <a:pPr>
                <a:defRPr/>
              </a:pPr>
              <a:t>2017/6/12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E2FF4-D3E6-461D-9815-6CDA47DDA3F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7"/>
          <p:cNvGrpSpPr>
            <a:grpSpLocks/>
          </p:cNvGrpSpPr>
          <p:nvPr/>
        </p:nvGrpSpPr>
        <p:grpSpPr bwMode="auto">
          <a:xfrm>
            <a:off x="1581150" y="554038"/>
            <a:ext cx="7348538" cy="4741862"/>
            <a:chOff x="428596" y="553734"/>
            <a:chExt cx="7349244" cy="4741531"/>
          </a:xfrm>
        </p:grpSpPr>
        <p:sp>
          <p:nvSpPr>
            <p:cNvPr id="6" name="矩形 15"/>
            <p:cNvSpPr/>
            <p:nvPr/>
          </p:nvSpPr>
          <p:spPr>
            <a:xfrm rot="21480000">
              <a:off x="428596" y="580719"/>
              <a:ext cx="7339718" cy="4714546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7" name="矩形 16"/>
            <p:cNvSpPr/>
            <p:nvPr/>
          </p:nvSpPr>
          <p:spPr>
            <a:xfrm rot="21540000">
              <a:off x="438122" y="571195"/>
              <a:ext cx="7339718" cy="4714546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8" name="矩形 17"/>
            <p:cNvSpPr/>
            <p:nvPr/>
          </p:nvSpPr>
          <p:spPr>
            <a:xfrm>
              <a:off x="438122" y="553734"/>
              <a:ext cx="7339718" cy="4714546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651912" y="612776"/>
            <a:ext cx="7215238" cy="4602175"/>
          </a:xfrm>
          <a:solidFill>
            <a:schemeClr val="bg2">
              <a:tint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noProof="0"/>
          </a:p>
        </p:txBody>
      </p:sp>
      <p:sp useBgFill="1"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95295"/>
            <a:ext cx="1357290" cy="5691227"/>
          </a:xfrm>
          <a:noFill/>
        </p:spPr>
        <p:txBody>
          <a:bodyPr vert="eaVert"/>
          <a:lstStyle>
            <a:lvl1pPr algn="l">
              <a:defRPr lang="zh-CN" altLang="en-US" sz="3200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  <a:latin typeface="+mj-lt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14480" y="5481658"/>
            <a:ext cx="7215238" cy="804862"/>
          </a:xfrm>
        </p:spPr>
        <p:txBody>
          <a:bodyPr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9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09483-4B2F-47E1-8ABE-BE411500050A}" type="datetimeFigureOut">
              <a:rPr lang="zh-CN" altLang="en-US"/>
              <a:pPr>
                <a:defRPr/>
              </a:pPr>
              <a:t>2017/6/12</a:t>
            </a:fld>
            <a:endParaRPr lang="zh-CN" altLang="en-US"/>
          </a:p>
        </p:txBody>
      </p:sp>
      <p:sp>
        <p:nvSpPr>
          <p:cNvPr id="10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D01B9-4035-46EC-872B-92D8D6ED22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8890">
              <a:contourClr>
                <a:schemeClr val="accent3">
                  <a:shade val="55000"/>
                </a:schemeClr>
              </a:contourClr>
            </a:sp3d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9525" y="6483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678E4DB-1A6F-448D-AEEA-95635D2067CC}" type="datetimeFigureOut">
              <a:rPr lang="zh-CN" altLang="en-US"/>
              <a:pPr>
                <a:defRPr/>
              </a:pPr>
              <a:t>2017/6/12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483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992938" y="6483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8015C01-253C-42DB-8C75-C578F2795F2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72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3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 b="1" kern="1200" cap="all" spc="50" dirty="0">
          <a:ln w="1587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31750" dir="3600000" algn="tl" rotWithShape="0">
              <a:srgbClr val="000000">
                <a:alpha val="60000"/>
              </a:srgbClr>
            </a:outerShdw>
          </a:effectLst>
          <a:latin typeface="+mj-lt"/>
          <a:ea typeface="+mj-ea"/>
          <a:cs typeface="华文行楷"/>
        </a:defRPr>
      </a:lvl1pPr>
      <a:lvl2pPr algn="ctr" rtl="0" fontAlgn="base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ambria" pitchFamily="18" charset="0"/>
          <a:ea typeface="华文行楷"/>
          <a:cs typeface="华文行楷"/>
        </a:defRPr>
      </a:lvl2pPr>
      <a:lvl3pPr algn="ctr" rtl="0" fontAlgn="base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ambria" pitchFamily="18" charset="0"/>
          <a:ea typeface="华文行楷"/>
          <a:cs typeface="华文行楷"/>
        </a:defRPr>
      </a:lvl3pPr>
      <a:lvl4pPr algn="ctr" rtl="0" fontAlgn="base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ambria" pitchFamily="18" charset="0"/>
          <a:ea typeface="华文行楷"/>
          <a:cs typeface="华文行楷"/>
        </a:defRPr>
      </a:lvl4pPr>
      <a:lvl5pPr algn="ctr" rtl="0" fontAlgn="base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ambria" pitchFamily="18" charset="0"/>
          <a:ea typeface="华文行楷"/>
          <a:cs typeface="华文行楷"/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90000"/>
        <a:buFont typeface="Cambria" pitchFamily="18" charset="0"/>
        <a:buChar char="+"/>
        <a:defRPr sz="3200" kern="1200">
          <a:solidFill>
            <a:schemeClr val="tx1"/>
          </a:solidFill>
          <a:latin typeface="+mn-lt"/>
          <a:ea typeface="+mn-ea"/>
          <a:cs typeface="华文行楷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100000"/>
        <a:buFont typeface="Cambria" pitchFamily="18" charset="0"/>
        <a:buChar char="–"/>
        <a:defRPr sz="2800" kern="1200">
          <a:solidFill>
            <a:schemeClr val="tx1"/>
          </a:solidFill>
          <a:latin typeface="+mn-lt"/>
          <a:ea typeface="+mn-ea"/>
          <a:cs typeface="华文行楷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Ï"/>
        <a:defRPr sz="2400" kern="1200">
          <a:solidFill>
            <a:schemeClr val="tx1"/>
          </a:solidFill>
          <a:latin typeface="+mn-lt"/>
          <a:ea typeface="+mn-ea"/>
          <a:cs typeface="华文行楷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90000"/>
        <a:buFont typeface="Calibri" pitchFamily="34" charset="0"/>
        <a:buChar char="÷"/>
        <a:defRPr sz="2000" kern="1200">
          <a:solidFill>
            <a:schemeClr val="tx1"/>
          </a:solidFill>
          <a:latin typeface="+mn-lt"/>
          <a:ea typeface="+mn-ea"/>
          <a:cs typeface="华文行楷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00000"/>
        <a:buFont typeface="Cambria" pitchFamily="18" charset="0"/>
        <a:buChar char="="/>
        <a:defRPr sz="2000" kern="1200">
          <a:solidFill>
            <a:schemeClr val="tx1"/>
          </a:solidFill>
          <a:latin typeface="+mn-lt"/>
          <a:ea typeface="+mn-ea"/>
          <a:cs typeface="华文行楷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2268759" y="-243408"/>
            <a:ext cx="11737304" cy="701730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蚕</a:t>
            </a:r>
            <a:r>
              <a:rPr lang="zh-CN" altLang="en-US" sz="20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的</a:t>
            </a:r>
            <a:endParaRPr lang="en-US" altLang="zh-CN" sz="20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     一生</a:t>
            </a:r>
            <a:endParaRPr lang="en-US" altLang="zh-CN" sz="20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5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                                                   ——</a:t>
            </a:r>
            <a:r>
              <a:rPr lang="zh-CN" altLang="en-US" sz="5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代姝睿</a:t>
            </a:r>
            <a:endParaRPr lang="zh-CN" altLang="en-US" sz="5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zh-CN" altLang="en-US">
              <a:cs typeface="+mj-cs"/>
            </a:endParaRPr>
          </a:p>
        </p:txBody>
      </p:sp>
      <p:sp>
        <p:nvSpPr>
          <p:cNvPr id="14339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mtClean="0"/>
              <a:t>    </a:t>
            </a:r>
            <a:endParaRPr lang="zh-CN" altLang="en-US" smtClean="0"/>
          </a:p>
        </p:txBody>
      </p:sp>
      <p:sp>
        <p:nvSpPr>
          <p:cNvPr id="4" name="矩形 3"/>
          <p:cNvSpPr/>
          <p:nvPr/>
        </p:nvSpPr>
        <p:spPr>
          <a:xfrm>
            <a:off x="921858" y="1772816"/>
            <a:ext cx="7305206" cy="317009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1.</a:t>
            </a:r>
            <a:r>
              <a:rPr lang="zh-CN" altLang="en-US" sz="20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蚕</a:t>
            </a:r>
            <a:r>
              <a:rPr lang="zh-CN" altLang="en-US" sz="20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zh-CN" altLang="en-US">
              <a:cs typeface="+mj-cs"/>
            </a:endParaRPr>
          </a:p>
        </p:txBody>
      </p:sp>
      <p:sp>
        <p:nvSpPr>
          <p:cNvPr id="1536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4" name="矩形 3"/>
          <p:cNvSpPr/>
          <p:nvPr/>
        </p:nvSpPr>
        <p:spPr>
          <a:xfrm>
            <a:off x="-266211" y="1074509"/>
            <a:ext cx="9810699" cy="470898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5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     </a:t>
            </a:r>
            <a:r>
              <a:rPr lang="en-US" altLang="zh-CN" sz="15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2.</a:t>
            </a:r>
            <a:r>
              <a:rPr lang="zh-CN" altLang="en-US" sz="15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出</a:t>
            </a:r>
            <a:r>
              <a:rPr lang="zh-CN" altLang="en-US" sz="15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壳</a:t>
            </a:r>
            <a:r>
              <a:rPr lang="zh-CN" altLang="en-US" sz="15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，</a:t>
            </a:r>
            <a:endParaRPr lang="en-US" altLang="zh-CN" sz="15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5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成为蚕</a:t>
            </a:r>
            <a:r>
              <a:rPr lang="zh-CN" altLang="en-US" sz="15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宝宝</a:t>
            </a:r>
            <a:endParaRPr lang="en-US" altLang="zh-CN" sz="15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15365" name="矩形 4"/>
          <p:cNvSpPr>
            <a:spLocks noChangeArrowheads="1"/>
          </p:cNvSpPr>
          <p:nvPr/>
        </p:nvSpPr>
        <p:spPr bwMode="auto">
          <a:xfrm>
            <a:off x="4364038" y="3244850"/>
            <a:ext cx="4159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>
                <a:latin typeface="Calibri" pitchFamily="34" charset="0"/>
                <a:ea typeface="华文行楷"/>
              </a:rPr>
              <a:t>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zh-CN" altLang="en-US">
              <a:cs typeface="+mj-cs"/>
            </a:endParaRPr>
          </a:p>
        </p:txBody>
      </p:sp>
      <p:sp>
        <p:nvSpPr>
          <p:cNvPr id="16387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4" name="矩形 3"/>
          <p:cNvSpPr/>
          <p:nvPr/>
        </p:nvSpPr>
        <p:spPr>
          <a:xfrm>
            <a:off x="1269653" y="1383714"/>
            <a:ext cx="6604693" cy="470898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3.</a:t>
            </a:r>
            <a:r>
              <a:rPr lang="zh-CN" altLang="en-US" sz="10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蚕</a:t>
            </a:r>
            <a:r>
              <a:rPr lang="zh-CN" altLang="en-US" sz="10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的</a:t>
            </a:r>
            <a:r>
              <a:rPr lang="zh-CN" altLang="en-US" sz="10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身</a:t>
            </a:r>
            <a:endParaRPr lang="en-US" altLang="zh-CN" sz="10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体慢慢变成</a:t>
            </a:r>
            <a:endParaRPr lang="en-US" altLang="zh-CN" sz="10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白色</a:t>
            </a:r>
            <a:endParaRPr lang="zh-CN" altLang="en-US" sz="10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zh-CN" altLang="en-US">
              <a:cs typeface="+mj-cs"/>
            </a:endParaRPr>
          </a:p>
        </p:txBody>
      </p:sp>
      <p:sp>
        <p:nvSpPr>
          <p:cNvPr id="17411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4" name="矩形 3"/>
          <p:cNvSpPr/>
          <p:nvPr/>
        </p:nvSpPr>
        <p:spPr>
          <a:xfrm>
            <a:off x="-3132856" y="-315416"/>
            <a:ext cx="15121680" cy="701730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5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4.</a:t>
            </a:r>
            <a:r>
              <a:rPr lang="zh-CN" altLang="en-US" sz="15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蚕</a:t>
            </a:r>
            <a:endParaRPr lang="en-US" altLang="zh-CN" sz="15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5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开始</a:t>
            </a:r>
            <a:endParaRPr lang="en-US" altLang="zh-CN" sz="15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5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逐渐长大</a:t>
            </a:r>
            <a:endParaRPr lang="zh-CN" altLang="en-US" sz="15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zh-CN" altLang="en-US">
              <a:cs typeface="+mj-cs"/>
            </a:endParaRPr>
          </a:p>
        </p:txBody>
      </p:sp>
      <p:sp>
        <p:nvSpPr>
          <p:cNvPr id="18435" name="内容占位符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724400"/>
          </a:xfrm>
        </p:spPr>
        <p:txBody>
          <a:bodyPr/>
          <a:lstStyle/>
          <a:p>
            <a:pPr>
              <a:buFont typeface="Cambria" pitchFamily="18" charset="0"/>
              <a:buNone/>
            </a:pPr>
            <a:r>
              <a:rPr lang="zh-CN" altLang="en-US" sz="15000" smtClean="0">
                <a:solidFill>
                  <a:srgbClr val="FF9900"/>
                </a:solidFill>
              </a:rPr>
              <a:t>    </a:t>
            </a:r>
            <a:r>
              <a:rPr lang="en-US" altLang="zh-CN" sz="15000" smtClean="0">
                <a:solidFill>
                  <a:srgbClr val="FF9900"/>
                </a:solidFill>
                <a:latin typeface="叶根友毛笔行书2.0版" pitchFamily="2" charset="-122"/>
                <a:ea typeface="叶根友毛笔行书2.0版" pitchFamily="2" charset="-122"/>
              </a:rPr>
              <a:t>5.</a:t>
            </a:r>
            <a:r>
              <a:rPr lang="zh-CN" altLang="en-US" sz="15000" smtClean="0">
                <a:solidFill>
                  <a:srgbClr val="FF9900"/>
                </a:solidFill>
                <a:latin typeface="叶根友毛笔行书2.0版" pitchFamily="2" charset="-122"/>
                <a:ea typeface="叶根友毛笔行书2.0版" pitchFamily="2" charset="-122"/>
              </a:rPr>
              <a:t>吐丝</a:t>
            </a:r>
          </a:p>
          <a:p>
            <a:pPr>
              <a:buFont typeface="Cambria" pitchFamily="18" charset="0"/>
              <a:buNone/>
            </a:pPr>
            <a:r>
              <a:rPr lang="zh-CN" altLang="en-US" sz="15000" smtClean="0">
                <a:solidFill>
                  <a:srgbClr val="FF9900"/>
                </a:solidFill>
                <a:latin typeface="叶根友毛笔行书2.0版" pitchFamily="2" charset="-122"/>
                <a:ea typeface="叶根友毛笔行书2.0版" pitchFamily="2" charset="-122"/>
              </a:rPr>
              <a:t>    结茧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zh-CN" altLang="en-US">
              <a:cs typeface="+mj-cs"/>
            </a:endParaRPr>
          </a:p>
        </p:txBody>
      </p:sp>
      <p:sp>
        <p:nvSpPr>
          <p:cNvPr id="19459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4" name="矩形 3"/>
          <p:cNvSpPr/>
          <p:nvPr/>
        </p:nvSpPr>
        <p:spPr>
          <a:xfrm>
            <a:off x="912985" y="404664"/>
            <a:ext cx="7318030" cy="624786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+mn-ea"/>
                <a:cs typeface="+mn-cs"/>
              </a:rPr>
              <a:t>6.</a:t>
            </a:r>
            <a:r>
              <a:rPr lang="zh-CN" altLang="en-US" sz="20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+mn-ea"/>
                <a:cs typeface="+mn-cs"/>
              </a:rPr>
              <a:t>变成</a:t>
            </a:r>
            <a:endParaRPr lang="en-US" altLang="zh-CN" sz="20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+mn-ea"/>
                <a:cs typeface="+mn-cs"/>
              </a:rPr>
              <a:t>蛾子</a:t>
            </a:r>
            <a:endParaRPr lang="zh-CN" altLang="en-US" sz="20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zh-CN" altLang="en-US">
              <a:cs typeface="+mj-cs"/>
            </a:endParaRPr>
          </a:p>
        </p:txBody>
      </p:sp>
      <p:sp>
        <p:nvSpPr>
          <p:cNvPr id="2048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4" name="矩形 3"/>
          <p:cNvSpPr/>
          <p:nvPr/>
        </p:nvSpPr>
        <p:spPr>
          <a:xfrm>
            <a:off x="468291" y="1196752"/>
            <a:ext cx="8275021" cy="424731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9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蛾子产卵了，</a:t>
            </a:r>
            <a:endParaRPr lang="en-US" altLang="zh-CN" sz="9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9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可是，它自己</a:t>
            </a:r>
            <a:endParaRPr lang="en-US" altLang="zh-CN" sz="9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9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却光荣的死去了</a:t>
            </a:r>
            <a:endParaRPr lang="zh-CN" altLang="en-US" sz="9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zh-CN" altLang="en-US">
              <a:cs typeface="+mj-cs"/>
            </a:endParaRPr>
          </a:p>
        </p:txBody>
      </p:sp>
      <p:pic>
        <p:nvPicPr>
          <p:cNvPr id="21506" name="内容占位符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07975" y="858838"/>
            <a:ext cx="8585200" cy="61309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行云流水">
  <a:themeElements>
    <a:clrScheme name="行云流水">
      <a:dk1>
        <a:sysClr val="windowText" lastClr="000000"/>
      </a:dk1>
      <a:lt1>
        <a:sysClr val="window" lastClr="FFFFFF"/>
      </a:lt1>
      <a:dk2>
        <a:srgbClr val="411401"/>
      </a:dk2>
      <a:lt2>
        <a:srgbClr val="FFE6E6"/>
      </a:lt2>
      <a:accent1>
        <a:srgbClr val="A24A48"/>
      </a:accent1>
      <a:accent2>
        <a:srgbClr val="B2935C"/>
      </a:accent2>
      <a:accent3>
        <a:srgbClr val="6A9A9A"/>
      </a:accent3>
      <a:accent4>
        <a:srgbClr val="B2B787"/>
      </a:accent4>
      <a:accent5>
        <a:srgbClr val="91644B"/>
      </a:accent5>
      <a:accent6>
        <a:srgbClr val="654A76"/>
      </a:accent6>
      <a:hlink>
        <a:srgbClr val="00A800"/>
      </a:hlink>
      <a:folHlink>
        <a:srgbClr val="FF00FF"/>
      </a:folHlink>
    </a:clrScheme>
    <a:fontScheme name="行云流水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华文行楷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明朝"/>
        <a:font script="Hang" typeface="HY견명조"/>
        <a:font script="Hans" typeface="华文行楷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行云流水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30000"/>
              </a:schemeClr>
            </a:gs>
            <a:gs pos="50000">
              <a:schemeClr val="phClr">
                <a:tint val="45000"/>
                <a:satMod val="220000"/>
              </a:schemeClr>
            </a:gs>
            <a:gs pos="100000">
              <a:schemeClr val="phClr">
                <a:tint val="90000"/>
                <a:satMod val="13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200000"/>
              </a:schemeClr>
            </a:gs>
            <a:gs pos="50000">
              <a:schemeClr val="phClr">
                <a:tint val="100000"/>
                <a:shade val="60000"/>
                <a:hueMod val="100000"/>
                <a:satMod val="180000"/>
              </a:schemeClr>
            </a:gs>
            <a:gs pos="100000">
              <a:schemeClr val="phClr">
                <a:tint val="100000"/>
                <a:shade val="90000"/>
                <a:hueMod val="100000"/>
                <a:satMod val="2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50600">
              <a:schemeClr val="phClr">
                <a:alpha val="40000"/>
              </a:schemeClr>
            </a:glow>
          </a:effectLst>
        </a:effectStyle>
        <a:effectStyle>
          <a:effectLst>
            <a:glow rad="101600">
              <a:schemeClr val="phClr">
                <a:alpha val="60000"/>
              </a:schemeClr>
            </a:glow>
          </a:effectLst>
          <a:scene3d>
            <a:camera prst="isometricLeftDown" fov="0">
              <a:rot lat="0" lon="0" rev="0"/>
            </a:camera>
            <a:lightRig rig="harsh" dir="tl">
              <a:rot lat="0" lon="0" rev="14280000"/>
            </a:lightRig>
          </a:scene3d>
          <a:sp3d prstMaterial="flat">
            <a:bevelT w="38100" h="50800" prst="softRound"/>
          </a:sp3d>
        </a:effectStyle>
        <a:effectStyle>
          <a:effectLst>
            <a:glow>
              <a:schemeClr val="phClr"/>
            </a:glow>
          </a:effectLst>
          <a:scene3d>
            <a:camera prst="isometricLeftDown">
              <a:rot lat="0" lon="0" rev="0"/>
            </a:camera>
            <a:lightRig rig="harsh" dir="tl">
              <a:rot lat="0" lon="0" rev="1428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hueMod val="100000"/>
                <a:satMod val="300000"/>
              </a:schemeClr>
            </a:gs>
            <a:gs pos="72000">
              <a:schemeClr val="phClr">
                <a:tint val="100000"/>
                <a:shade val="100000"/>
                <a:hueMod val="100000"/>
                <a:satMod val="100000"/>
              </a:schemeClr>
            </a:gs>
            <a:gs pos="81000">
              <a:schemeClr val="phClr">
                <a:tint val="98000"/>
                <a:shade val="100000"/>
                <a:hueMod val="100000"/>
                <a:satMod val="15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39000"/>
                <a:hueMod val="100000"/>
                <a:satMod val="150000"/>
              </a:schemeClr>
              <a:schemeClr val="phClr">
                <a:tint val="90000"/>
                <a:shade val="100000"/>
                <a:hueMod val="100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行云流水">
    <a:dk1>
      <a:sysClr val="windowText" lastClr="000000"/>
    </a:dk1>
    <a:lt1>
      <a:sysClr val="window" lastClr="FFFFFF"/>
    </a:lt1>
    <a:dk2>
      <a:srgbClr val="411401"/>
    </a:dk2>
    <a:lt2>
      <a:srgbClr val="FFE6E6"/>
    </a:lt2>
    <a:accent1>
      <a:srgbClr val="A24A48"/>
    </a:accent1>
    <a:accent2>
      <a:srgbClr val="B2935C"/>
    </a:accent2>
    <a:accent3>
      <a:srgbClr val="6A9A9A"/>
    </a:accent3>
    <a:accent4>
      <a:srgbClr val="B2B787"/>
    </a:accent4>
    <a:accent5>
      <a:srgbClr val="91644B"/>
    </a:accent5>
    <a:accent6>
      <a:srgbClr val="654A76"/>
    </a:accent6>
    <a:hlink>
      <a:srgbClr val="00A800"/>
    </a:hlink>
    <a:folHlink>
      <a:srgbClr val="FF00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Calligraphy</Template>
  <TotalTime>36</TotalTime>
  <Words>6</Words>
  <Application>Microsoft Office PowerPoint</Application>
  <PresentationFormat>全屏显示(4:3)</PresentationFormat>
  <Paragraphs>4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演示文稿设计模板</vt:lpstr>
      </vt:variant>
      <vt:variant>
        <vt:i4>3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Calibri</vt:lpstr>
      <vt:lpstr>华文行楷</vt:lpstr>
      <vt:lpstr>宋体</vt:lpstr>
      <vt:lpstr>Arial</vt:lpstr>
      <vt:lpstr>Cambria</vt:lpstr>
      <vt:lpstr>Wingdings 2</vt:lpstr>
      <vt:lpstr>叶根友毛笔行书2.0版</vt:lpstr>
      <vt:lpstr>行云流水</vt:lpstr>
      <vt:lpstr>行云流水</vt:lpstr>
      <vt:lpstr>行云流水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Dai ShuRui</dc:creator>
  <cp:lastModifiedBy>User</cp:lastModifiedBy>
  <cp:revision>10</cp:revision>
  <dcterms:created xsi:type="dcterms:W3CDTF">2017-05-22T12:20:15Z</dcterms:created>
  <dcterms:modified xsi:type="dcterms:W3CDTF">2017-06-12T05:12:06Z</dcterms:modified>
</cp:coreProperties>
</file>